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A22D-69F4-479B-97B7-2CA2B4958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02C4-1AB2-4C75-AA01-C2A5E0ABE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01337-7BF5-45EF-8CAB-51D7D3B7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12BE9-1970-4246-8563-59058F56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7D978-F372-48FF-96CE-05C65818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56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9316-38F2-4DE5-8793-6E860B1C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66EA0-8D87-45D6-84D6-81D9813E9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C3233-0924-4114-B41D-78138C92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366A9-6EF1-4657-A87F-12DC16E5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C2A53-11B0-4085-9270-78F5D555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39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379F6-983D-4FCC-900A-EAF216FFF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C85C4-E5DC-4E36-A7FC-93DFDCF04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34E92-3BFA-42FF-B8BA-CA1A65D12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7F8F-0575-4158-9161-4BD24C63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B7023-43A6-4233-80BB-212A8305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21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D278-2BE0-4095-A3E9-71F1E860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3838-8E7D-48AD-AC3E-D45F5C767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3ED31-B1B8-40E6-9F7A-A0BBD9A1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D9158-2534-463E-BC24-ABE20E7C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2A18A-5179-4A75-B3B9-8620938D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90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B3B0-E11A-4C4F-BBE2-9E7FD9AC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44938-F4F3-4013-95DA-319A0E5B8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0166F-55A7-40C5-A430-E91BA2B3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4099D-1E6F-4460-86F6-52DF23E2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90FC0-FE69-49BD-9546-7A18EA0D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04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CA82-024D-4C4B-94AE-3402DCF0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6E335-0592-41E7-9A16-0CF16D0C6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66D61-3972-48BA-B364-6FEC03E84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89638-EF84-4901-9986-ED300092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E9666-E0C4-42F5-8702-2D253966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BCB9B-ACFF-441E-9CDE-DD6A6298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00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DC19-205A-4F35-8122-9FAA1C4E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C1311-727A-440D-876C-6DBD31F7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72F26-E25E-41CC-9441-D0B0DEC81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4D45A-758D-4BF7-A175-560BD332D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61207-C4C3-4FC7-BB08-A8F654584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A2B3EC-8F71-41EA-9635-963BEAE5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138E33-2CF7-4F4D-BAAB-4C6DFA41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E8E06-B02F-44CE-82E9-FABDBD82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25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A5C5-AA16-421B-8E7E-93A08253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F7E15-6B8E-42B3-A533-40C78F17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A5C59-EA3F-480F-9421-D531891F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86C07-FA3D-4E30-9F37-0F3F2D3E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60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369D0-F8F7-44AF-AD30-F3F2CAD6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25B37-349B-4B57-859E-5608F710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89BF-3F50-47DD-8613-FAFA5270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88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EB8E-E9FD-46DB-9388-9EFF498F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0614-5DD2-437D-9B21-60A3F66D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7157C-E813-4FA9-A222-6B4ABAC2E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7FE56-2978-4054-AAC5-4A1B33BC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550B9-F210-409C-BAC3-B90CD995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2A1D8-D2C3-45A2-8AF9-D04996D4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47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BFC1-5253-4455-8445-ADE2C80A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507FA-7F27-476A-8683-E0EF5396A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992B7-6519-4B06-92C0-9A2E946F0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AA9F9-3121-429B-87E5-ED8AE6C0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E7529-13BA-4F9F-AC2C-A60B78C4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5E8FF-AD47-46BF-AE17-DD0D4163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13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97B5D-EBB5-4310-B3E7-CB041135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EF895-9A6C-4F2A-BFD7-5F4D98D08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85651-1F65-4DBB-85A7-24705050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0114-F76A-4E29-953C-8297A9A186C1}" type="datetimeFigureOut">
              <a:rPr lang="en-AU" smtClean="0"/>
              <a:t>9/03/2021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D15F4-B7BC-4926-8848-FAA09FAEB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8CCB4-C685-4A39-BCCE-6553F50F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C7C2F-DBC6-466B-B093-C6DD6543F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48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rip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30B7813D-B76D-400E-BFDE-AA4BA0BFA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178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18FD6-93E8-4AA4-8AF5-85E8F60FD23A}"/>
              </a:ext>
            </a:extLst>
          </p:cNvPr>
          <p:cNvSpPr txBox="1"/>
          <p:nvPr/>
        </p:nvSpPr>
        <p:spPr>
          <a:xfrm>
            <a:off x="838199" y="810151"/>
            <a:ext cx="10512552" cy="3360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TURNING ON STRIPE 3D SECURE FOR NBI. </a:t>
            </a:r>
          </a:p>
        </p:txBody>
      </p:sp>
    </p:spTree>
    <p:extLst>
      <p:ext uri="{BB962C8B-B14F-4D97-AF65-F5344CB8AC3E}">
        <p14:creationId xmlns:p14="http://schemas.microsoft.com/office/powerpoint/2010/main" val="409037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C6E6E-34C4-471B-869E-056382447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58" y="734966"/>
            <a:ext cx="3229388" cy="4113871"/>
          </a:xfrm>
          <a:prstGeom prst="rect">
            <a:avLst/>
          </a:prstGeom>
        </p:spPr>
      </p:pic>
      <p:sp>
        <p:nvSpPr>
          <p:cNvPr id="22" name="Rectangle 17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7C4DA5-727F-4A33-AFF3-DD7DFE822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33" y="734966"/>
            <a:ext cx="3368739" cy="3669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3454D4-3DA9-4895-A83E-B9D1B6920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659" y="767929"/>
            <a:ext cx="2340306" cy="4179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F1DF2F-2657-4B69-930D-89FA49A1491C}"/>
              </a:ext>
            </a:extLst>
          </p:cNvPr>
          <p:cNvSpPr txBox="1"/>
          <p:nvPr/>
        </p:nvSpPr>
        <p:spPr>
          <a:xfrm>
            <a:off x="710628" y="5107371"/>
            <a:ext cx="3331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/>
              <a:t>Once the customer goes to the widget, they enter the credit card as usual. </a:t>
            </a:r>
          </a:p>
          <a:p>
            <a:pPr marL="228600" indent="-228600">
              <a:buAutoNum type="arabicPeriod"/>
            </a:pPr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3D Secure activates when they click the “Pay Now” option. </a:t>
            </a:r>
            <a:endParaRPr lang="en-A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8E643E-3056-45A7-88D3-E2E6CAE978FF}"/>
              </a:ext>
            </a:extLst>
          </p:cNvPr>
          <p:cNvSpPr txBox="1"/>
          <p:nvPr/>
        </p:nvSpPr>
        <p:spPr>
          <a:xfrm>
            <a:off x="4442758" y="5107370"/>
            <a:ext cx="3331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/>
              <a:t>Once “Pay Now” is clicked, the above screen will appear. </a:t>
            </a:r>
          </a:p>
          <a:p>
            <a:pPr marL="228600" indent="-228600">
              <a:buAutoNum type="arabicPeriod"/>
            </a:pP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The customer will be texted a code, to the    mobile number registered to the Credit Card. </a:t>
            </a:r>
            <a:endParaRPr lang="en-AU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A8BDD-4B82-4802-99DC-7C5FB83CEA4E}"/>
              </a:ext>
            </a:extLst>
          </p:cNvPr>
          <p:cNvSpPr txBox="1"/>
          <p:nvPr/>
        </p:nvSpPr>
        <p:spPr>
          <a:xfrm>
            <a:off x="8120543" y="5082682"/>
            <a:ext cx="3360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/>
              <a:t>Customer will receive a text (like the one above). </a:t>
            </a:r>
          </a:p>
          <a:p>
            <a:pPr marL="342900" indent="-342900">
              <a:buAutoNum type="arabicPeriod"/>
            </a:pPr>
            <a:endParaRPr lang="en-US" sz="1200" dirty="0"/>
          </a:p>
          <a:p>
            <a:pPr marL="342900" indent="-342900">
              <a:buAutoNum type="arabicPeriod"/>
            </a:pPr>
            <a:r>
              <a:rPr lang="en-US" sz="1200" dirty="0"/>
              <a:t>Enter the code, and click “Verify.” This will close the transaction if successful.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15376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3E27D-7BEE-476E-8228-89DA4AAC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07241"/>
            <a:ext cx="8423563" cy="6477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63D728-FA2A-4B0D-A75C-9A694922FBD5}"/>
              </a:ext>
            </a:extLst>
          </p:cNvPr>
          <p:cNvSpPr txBox="1"/>
          <p:nvPr/>
        </p:nvSpPr>
        <p:spPr>
          <a:xfrm>
            <a:off x="8636001" y="107241"/>
            <a:ext cx="3251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Go to the Payments Tab in the admin Page.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Turn on “STRIPE 3D Secure” at the bottom of the page.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Save. </a:t>
            </a:r>
            <a:endParaRPr lang="en-AU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172B3B-FDC4-418B-9263-758C30218A62}"/>
              </a:ext>
            </a:extLst>
          </p:cNvPr>
          <p:cNvCxnSpPr>
            <a:cxnSpLocks/>
          </p:cNvCxnSpPr>
          <p:nvPr/>
        </p:nvCxnSpPr>
        <p:spPr>
          <a:xfrm flipH="1">
            <a:off x="3481431" y="1273905"/>
            <a:ext cx="5253457" cy="326453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101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11886-F07A-457F-9C5A-F89AA4393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4" r="1" b="1"/>
          <a:stretch/>
        </p:blipFill>
        <p:spPr>
          <a:xfrm>
            <a:off x="173684" y="190460"/>
            <a:ext cx="9200629" cy="4700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F44C11-DB4B-4361-B7F0-39304D94382B}"/>
              </a:ext>
            </a:extLst>
          </p:cNvPr>
          <p:cNvSpPr txBox="1"/>
          <p:nvPr/>
        </p:nvSpPr>
        <p:spPr>
          <a:xfrm>
            <a:off x="352338" y="5327009"/>
            <a:ext cx="6216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Log into the venues </a:t>
            </a:r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https://stripe.com</a:t>
            </a: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Select the “Settings” tab.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3483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43536-9F44-4278-94B0-8E6BC0603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413"/>
          <a:stretch/>
        </p:blipFill>
        <p:spPr>
          <a:xfrm>
            <a:off x="106571" y="165296"/>
            <a:ext cx="9266311" cy="4733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6A6D25-A540-40B4-A101-CA92474F235B}"/>
              </a:ext>
            </a:extLst>
          </p:cNvPr>
          <p:cNvSpPr txBox="1"/>
          <p:nvPr/>
        </p:nvSpPr>
        <p:spPr>
          <a:xfrm>
            <a:off x="234892" y="5075339"/>
            <a:ext cx="5176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Under the “Settings” Option – you will see an option for “Radar.”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AU" dirty="0"/>
              <a:t>Click “Settings” under the Radar option.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EB6960-19CB-4B45-9E38-39030C20CD50}"/>
              </a:ext>
            </a:extLst>
          </p:cNvPr>
          <p:cNvCxnSpPr/>
          <p:nvPr/>
        </p:nvCxnSpPr>
        <p:spPr>
          <a:xfrm>
            <a:off x="2676088" y="2399251"/>
            <a:ext cx="65434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99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893F9-9CF5-49AA-84F2-AE925EB3F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9" r="2468" b="-1"/>
          <a:stretch/>
        </p:blipFill>
        <p:spPr>
          <a:xfrm>
            <a:off x="156905" y="106571"/>
            <a:ext cx="9381260" cy="4792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B638F0-4C3C-4087-9FED-86D8C19B76C3}"/>
              </a:ext>
            </a:extLst>
          </p:cNvPr>
          <p:cNvSpPr txBox="1"/>
          <p:nvPr/>
        </p:nvSpPr>
        <p:spPr>
          <a:xfrm>
            <a:off x="156905" y="5092118"/>
            <a:ext cx="576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Under Radar Settings.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Turn on “Use Radar On Payment Methods Saved For Future Use.”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4158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46445-947F-4ADF-8B57-0784A06B9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7"/>
          <a:stretch/>
        </p:blipFill>
        <p:spPr>
          <a:xfrm>
            <a:off x="156905" y="123349"/>
            <a:ext cx="9951829" cy="5084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C1814E-1144-4B11-9376-B5A1B1F147E7}"/>
              </a:ext>
            </a:extLst>
          </p:cNvPr>
          <p:cNvSpPr txBox="1"/>
          <p:nvPr/>
        </p:nvSpPr>
        <p:spPr>
          <a:xfrm>
            <a:off x="234892" y="5293453"/>
            <a:ext cx="9714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the last step – go back to “Settings.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Under Radar click into “Rules”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Third Option down will be “Request 3D Secure if 3D Secure is supported for Card.”</a:t>
            </a:r>
          </a:p>
          <a:p>
            <a:pPr marL="342900" indent="-34290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205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389C8-94A0-497C-A73E-251E37011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227"/>
          <a:stretch/>
        </p:blipFill>
        <p:spPr>
          <a:xfrm>
            <a:off x="73015" y="88084"/>
            <a:ext cx="10002163" cy="51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FDBA4F-A17A-4AC5-96BE-0492225E15B7}"/>
              </a:ext>
            </a:extLst>
          </p:cNvPr>
          <p:cNvSpPr txBox="1"/>
          <p:nvPr/>
        </p:nvSpPr>
        <p:spPr>
          <a:xfrm>
            <a:off x="73015" y="5327009"/>
            <a:ext cx="1000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Click the 3 dots next to the word “Disabled.”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The “Enable” option will appear. Select this.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4364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7AFF7-BC95-4C11-BDF5-6B7370252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956"/>
          <a:stretch/>
        </p:blipFill>
        <p:spPr>
          <a:xfrm>
            <a:off x="73015" y="89793"/>
            <a:ext cx="10251571" cy="5237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78301-CE8F-4F7E-9E3B-1D5A9EF4137D}"/>
              </a:ext>
            </a:extLst>
          </p:cNvPr>
          <p:cNvSpPr txBox="1"/>
          <p:nvPr/>
        </p:nvSpPr>
        <p:spPr>
          <a:xfrm>
            <a:off x="83890" y="5486400"/>
            <a:ext cx="9060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The above Box will appear.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The Customer does not have to do anything other than click “Enable.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351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BDF5C-113B-49CB-9F4A-53A262F4C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063"/>
          <a:stretch/>
        </p:blipFill>
        <p:spPr>
          <a:xfrm>
            <a:off x="98183" y="81404"/>
            <a:ext cx="9607879" cy="4908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0C45D8-884F-48BB-AA5C-52D6564AA5F1}"/>
              </a:ext>
            </a:extLst>
          </p:cNvPr>
          <p:cNvSpPr txBox="1"/>
          <p:nvPr/>
        </p:nvSpPr>
        <p:spPr>
          <a:xfrm>
            <a:off x="98183" y="5050172"/>
            <a:ext cx="954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Once you click “Enable” on the previous step, it will bring you back to “Radar Rules.”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You will see under the “Request 3D Secure if 3D Secure is supported for Card” had had Disabled removed. I will have how many requests have come in (should be 0 as you turned it on.) and 3D Secure is displayed.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2533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326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Da Silva</dc:creator>
  <cp:lastModifiedBy>Brandon Da Silva</cp:lastModifiedBy>
  <cp:revision>14</cp:revision>
  <dcterms:created xsi:type="dcterms:W3CDTF">2021-03-09T05:36:54Z</dcterms:created>
  <dcterms:modified xsi:type="dcterms:W3CDTF">2021-03-09T08:33:04Z</dcterms:modified>
</cp:coreProperties>
</file>